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8400-D2CB-4EBE-96E7-7873DD38E034}" v="5" dt="2023-02-17T18:54:08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03018400-D2CB-4EBE-96E7-7873DD38E034}"/>
    <pc:docChg chg="addSld modSld sldOrd">
      <pc:chgData name="Charles Seager" userId="b6090891032109d0" providerId="LiveId" clId="{03018400-D2CB-4EBE-96E7-7873DD38E034}" dt="2023-02-17T18:54:22.264" v="19" actId="14100"/>
      <pc:docMkLst>
        <pc:docMk/>
      </pc:docMkLst>
      <pc:sldChg chg="addSp modSp mod">
        <pc:chgData name="Charles Seager" userId="b6090891032109d0" providerId="LiveId" clId="{03018400-D2CB-4EBE-96E7-7873DD38E034}" dt="2023-02-17T18:54:22.264" v="19" actId="14100"/>
        <pc:sldMkLst>
          <pc:docMk/>
          <pc:sldMk cId="463586992" sldId="279"/>
        </pc:sldMkLst>
        <pc:picChg chg="add mod">
          <ac:chgData name="Charles Seager" userId="b6090891032109d0" providerId="LiveId" clId="{03018400-D2CB-4EBE-96E7-7873DD38E034}" dt="2023-02-17T18:54:22.264" v="19" actId="14100"/>
          <ac:picMkLst>
            <pc:docMk/>
            <pc:sldMk cId="463586992" sldId="279"/>
            <ac:picMk id="2" creationId="{035B8A5D-14AB-52FF-DC01-D31D9F215163}"/>
          </ac:picMkLst>
        </pc:picChg>
      </pc:sldChg>
      <pc:sldChg chg="addSp modSp mod ord">
        <pc:chgData name="Charles Seager" userId="b6090891032109d0" providerId="LiveId" clId="{03018400-D2CB-4EBE-96E7-7873DD38E034}" dt="2023-02-17T18:49:46.866" v="8" actId="1076"/>
        <pc:sldMkLst>
          <pc:docMk/>
          <pc:sldMk cId="178887532" sldId="280"/>
        </pc:sldMkLst>
        <pc:picChg chg="add mod">
          <ac:chgData name="Charles Seager" userId="b6090891032109d0" providerId="LiveId" clId="{03018400-D2CB-4EBE-96E7-7873DD38E034}" dt="2023-02-17T18:49:26.398" v="4" actId="14100"/>
          <ac:picMkLst>
            <pc:docMk/>
            <pc:sldMk cId="178887532" sldId="280"/>
            <ac:picMk id="2" creationId="{D4E2A346-3140-3199-84A4-A5B9864A9CDF}"/>
          </ac:picMkLst>
        </pc:picChg>
        <pc:picChg chg="add mod">
          <ac:chgData name="Charles Seager" userId="b6090891032109d0" providerId="LiveId" clId="{03018400-D2CB-4EBE-96E7-7873DD38E034}" dt="2023-02-17T18:49:46.866" v="8" actId="1076"/>
          <ac:picMkLst>
            <pc:docMk/>
            <pc:sldMk cId="178887532" sldId="280"/>
            <ac:picMk id="3" creationId="{716CD340-A8E9-0A98-5888-7B97100A0B7C}"/>
          </ac:picMkLst>
        </pc:picChg>
      </pc:sldChg>
      <pc:sldChg chg="addSp modSp new mod">
        <pc:chgData name="Charles Seager" userId="b6090891032109d0" providerId="LiveId" clId="{03018400-D2CB-4EBE-96E7-7873DD38E034}" dt="2023-02-17T18:53:13.406" v="15" actId="14100"/>
        <pc:sldMkLst>
          <pc:docMk/>
          <pc:sldMk cId="3060756794" sldId="281"/>
        </pc:sldMkLst>
        <pc:picChg chg="add mod">
          <ac:chgData name="Charles Seager" userId="b6090891032109d0" providerId="LiveId" clId="{03018400-D2CB-4EBE-96E7-7873DD38E034}" dt="2023-02-17T18:51:53.837" v="12" actId="14100"/>
          <ac:picMkLst>
            <pc:docMk/>
            <pc:sldMk cId="3060756794" sldId="281"/>
            <ac:picMk id="2" creationId="{6268DA49-C007-5FB7-26F9-097AA6ACC22A}"/>
          </ac:picMkLst>
        </pc:picChg>
        <pc:picChg chg="add mod">
          <ac:chgData name="Charles Seager" userId="b6090891032109d0" providerId="LiveId" clId="{03018400-D2CB-4EBE-96E7-7873DD38E034}" dt="2023-02-17T18:53:13.406" v="15" actId="14100"/>
          <ac:picMkLst>
            <pc:docMk/>
            <pc:sldMk cId="3060756794" sldId="281"/>
            <ac:picMk id="3" creationId="{E0437134-4CDD-5052-182E-4CC3FC719A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8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1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29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5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1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8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5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77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1ED657AC-4235-1DE9-73C1-4F4BBC5E5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-1"/>
            <a:ext cx="12191979" cy="685800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529223"/>
                </a:lnTo>
                <a:lnTo>
                  <a:pt x="11953979" y="541759"/>
                </a:lnTo>
                <a:cubicBezTo>
                  <a:pt x="11205478" y="591203"/>
                  <a:pt x="10431054" y="699982"/>
                  <a:pt x="9651089" y="827627"/>
                </a:cubicBezTo>
                <a:cubicBezTo>
                  <a:pt x="7233991" y="1222984"/>
                  <a:pt x="6590499" y="2476708"/>
                  <a:pt x="6133345" y="3948664"/>
                </a:cubicBezTo>
                <a:cubicBezTo>
                  <a:pt x="5827390" y="4934281"/>
                  <a:pt x="5572190" y="5830059"/>
                  <a:pt x="6876220" y="6551721"/>
                </a:cubicBezTo>
                <a:cubicBezTo>
                  <a:pt x="7059065" y="6652933"/>
                  <a:pt x="7253882" y="6741181"/>
                  <a:pt x="7457481" y="6819371"/>
                </a:cubicBezTo>
                <a:lnTo>
                  <a:pt x="75638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86451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1608" y="311727"/>
            <a:ext cx="6130391" cy="654627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CFE34-4E4A-3CB0-2B87-0E84F9F8C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4571999"/>
            <a:ext cx="3810000" cy="1524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 Briggs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5F777-0E4C-5F82-EAF4-06A883887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2299787"/>
            <a:ext cx="3810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CALC 2 CH 12 Polar coordinates</a:t>
            </a:r>
          </a:p>
        </p:txBody>
      </p:sp>
    </p:spTree>
    <p:extLst>
      <p:ext uri="{BB962C8B-B14F-4D97-AF65-F5344CB8AC3E}">
        <p14:creationId xmlns:p14="http://schemas.microsoft.com/office/powerpoint/2010/main" val="361154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448F0-827F-B334-575C-27DC10B6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7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8DA49-C007-5FB7-26F9-097AA6AC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244532"/>
            <a:ext cx="6581775" cy="6494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37134-4CDD-5052-182E-4CC3FC71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666875"/>
            <a:ext cx="5140297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5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453DD-C243-F6B3-681A-E12990B8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1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53165-ED50-50B5-700E-519383A1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1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399C4-C6BF-A39D-5FD4-9C90010C2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7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73B1D-A73A-2893-D519-244163E8B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41556-490B-C9CF-B133-64908CE0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D0A2D-C72D-AD8F-043F-90486B45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2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EFBA2-7FD4-6C60-9B65-BEFEB27A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9CCB2-B75C-094A-9872-1E78E088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2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BF310F-3230-358F-9900-E0A98BAA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7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96DF8-EC67-95B6-812A-B786AA6B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E2A346-3140-3199-84A4-A5B9864A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70089"/>
            <a:ext cx="5295900" cy="6526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6CD340-A8E9-0A98-5888-7B97100A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2" y="80788"/>
            <a:ext cx="5739791" cy="66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680D3-EF23-4B0A-E451-4DC9591D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EA3CB-846D-52C6-1F3A-AA40B4C0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AFB08-9C98-BB05-6207-B05AFE81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8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94754-5BC2-87D8-D13F-92675328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B8A5D-14AB-52FF-DC01-D31D9F21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6" y="171182"/>
            <a:ext cx="10469320" cy="65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ACABB-8DAD-6979-28E0-9FE2F5E6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8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07740-30BA-42FF-CFE1-6ACB709A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FBE21-8A6A-B527-0C18-02BC4CBE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5061A-7C1A-E50F-57F2-8A5F26A8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6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36325-44A3-EFEE-F2B3-4EB49FE9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24500-B713-DBFB-964C-9E1A6B7C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6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1AFE6-5C34-989D-F334-025C5570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2193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Avenir Next LT Pro Light</vt:lpstr>
      <vt:lpstr>Sitka Subheading</vt:lpstr>
      <vt:lpstr>PebbleVTI</vt:lpstr>
      <vt:lpstr>CALC 2 CH 12 Polar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12 Polar coordinates</dc:title>
  <dc:creator>Charles Seager</dc:creator>
  <cp:lastModifiedBy>Charles Seager</cp:lastModifiedBy>
  <cp:revision>1</cp:revision>
  <dcterms:created xsi:type="dcterms:W3CDTF">2023-02-15T18:59:52Z</dcterms:created>
  <dcterms:modified xsi:type="dcterms:W3CDTF">2023-02-17T18:54:25Z</dcterms:modified>
</cp:coreProperties>
</file>